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130" autoAdjust="0"/>
  </p:normalViewPr>
  <p:slideViewPr>
    <p:cSldViewPr>
      <p:cViewPr varScale="1">
        <p:scale>
          <a:sx n="107" d="100"/>
          <a:sy n="107" d="100"/>
        </p:scale>
        <p:origin x="115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.liveinternet.ru/images/attach/c/11/117/295/117295209_1610143_ramk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2512" cy="685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34" name="Picture 10" descr="http://img-fotki.yandex.ru/get/6410/71746914.42/0_9b5c4_929f20b5_L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5320" y="-387424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g-fotki.yandex.ru/get/6410/71746914.42/0_9b5c4_929f20b5_L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7180" y="-387424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1.liveinternet.ru/images/attach/c/11/117/295/117295209_1610143_ramka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g1.liveinternet.ru/images/attach/c/11/117/295/117295209_1610143_ramka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636912"/>
            <a:ext cx="6552728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7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anose="02020404030301010803" pitchFamily="18" charset="0"/>
              </a:rPr>
              <a:t>«Праздник Покров</a:t>
            </a:r>
            <a:r>
              <a:rPr lang="ru-RU" sz="27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anose="02020404030301010803" pitchFamily="18" charset="0"/>
              </a:rPr>
              <a:t>»</a:t>
            </a:r>
            <a:br>
              <a:rPr lang="ru-RU" sz="27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anose="02020404030301010803" pitchFamily="18" charset="0"/>
              </a:rPr>
            </a:br>
            <a:r>
              <a:rPr lang="ru-RU" sz="27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anose="02020404030301010803" pitchFamily="18" charset="0"/>
              </a:rPr>
              <a:t>во второй младшей группе «Весёлая семейка»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000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556792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11111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 </a:t>
            </a:r>
            <a:r>
              <a:rPr lang="ru-RU" sz="2000" dirty="0">
                <a:solidFill>
                  <a:srgbClr val="11111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октября </a:t>
            </a:r>
            <a:r>
              <a:rPr lang="ru-RU" sz="2000" dirty="0" smtClean="0">
                <a:solidFill>
                  <a:srgbClr val="11111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2025г</a:t>
            </a:r>
            <a:r>
              <a:rPr lang="ru-RU" sz="2000" dirty="0">
                <a:solidFill>
                  <a:srgbClr val="11111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нашем </a:t>
            </a:r>
            <a:r>
              <a:rPr lang="ru-RU" sz="2000" dirty="0" smtClean="0">
                <a:solidFill>
                  <a:srgbClr val="11111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детском саду прошло </a:t>
            </a:r>
            <a:r>
              <a:rPr lang="ru-RU" sz="2000" dirty="0">
                <a:solidFill>
                  <a:srgbClr val="11111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замечательное </a:t>
            </a:r>
            <a:r>
              <a:rPr lang="ru-RU" sz="2000" dirty="0" smtClean="0">
                <a:solidFill>
                  <a:srgbClr val="11111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мероприятие: посиделки «Праздник Покров», </a:t>
            </a:r>
            <a:r>
              <a:rPr lang="ru-RU" sz="2000" dirty="0">
                <a:solidFill>
                  <a:srgbClr val="11111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посвящённое </a:t>
            </a:r>
            <a:r>
              <a:rPr lang="ru-RU" sz="2000" b="1" dirty="0">
                <a:solidFill>
                  <a:srgbClr val="11111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ru-RU" sz="2000" dirty="0">
                <a:solidFill>
                  <a:srgbClr val="11111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Покрову Пресвятой Богородицы. Р</a:t>
            </a:r>
            <a:r>
              <a:rPr lang="ru-RU" sz="2000" dirty="0" smtClean="0">
                <a:solidFill>
                  <a:srgbClr val="11111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ебята </a:t>
            </a:r>
            <a:r>
              <a:rPr lang="ru-RU" sz="2000" dirty="0">
                <a:solidFill>
                  <a:srgbClr val="11111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пригласили своих </a:t>
            </a:r>
            <a:r>
              <a:rPr lang="ru-RU" sz="2000" dirty="0" smtClean="0">
                <a:solidFill>
                  <a:srgbClr val="11111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родителей, </a:t>
            </a:r>
            <a:r>
              <a:rPr lang="ru-RU" sz="2000" dirty="0">
                <a:solidFill>
                  <a:srgbClr val="11111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вместе порадоваться празднику.</a:t>
            </a:r>
            <a:endParaRPr lang="ru-RU" sz="20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880231"/>
            <a:ext cx="5184576" cy="3789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1351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88840"/>
            <a:ext cx="8856984" cy="1886729"/>
          </a:xfrm>
        </p:spPr>
        <p:txBody>
          <a:bodyPr/>
          <a:lstStyle/>
          <a:p>
            <a:pPr marL="0" indent="0">
              <a:buNone/>
            </a:pPr>
            <a:endParaRPr lang="ru-RU" dirty="0">
              <a:hlinkClick r:id="rId2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12776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Рассказать об удивительном событии, как много веков </a:t>
            </a:r>
            <a:r>
              <a:rPr lang="ru-RU" dirty="0">
                <a:solidFill>
                  <a:srgbClr val="111111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назад во время службы в храме к молящимся явилась Пресвятая Богородица и распростерла над ними свое </a:t>
            </a:r>
            <a:r>
              <a:rPr lang="ru-RU" b="1" dirty="0">
                <a:solidFill>
                  <a:srgbClr val="111111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покрывало</a:t>
            </a:r>
            <a:r>
              <a:rPr lang="ru-RU" dirty="0">
                <a:solidFill>
                  <a:srgbClr val="111111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. Этим явлением Богородица показала людям, что Матерь Божия является нашей защитой и молит своего сына Иисуса Христа о спасении всех людей. С тех пор у </a:t>
            </a:r>
            <a:r>
              <a:rPr lang="ru-RU" dirty="0" smtClean="0">
                <a:solidFill>
                  <a:srgbClr val="111111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христиан существует</a:t>
            </a:r>
            <a:r>
              <a:rPr lang="ru-RU" dirty="0">
                <a:solidFill>
                  <a:srgbClr val="111111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111111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праздник Покрова Пресвятой Богородицы</a:t>
            </a:r>
            <a:r>
              <a:rPr lang="ru-RU" dirty="0">
                <a:solidFill>
                  <a:srgbClr val="111111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.</a:t>
            </a:r>
            <a:endParaRPr lang="ru-RU" dirty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593" y="3368969"/>
            <a:ext cx="3888432" cy="3005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6992"/>
            <a:ext cx="4104456" cy="3029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6767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88840"/>
            <a:ext cx="8856984" cy="1886729"/>
          </a:xfrm>
        </p:spPr>
        <p:txBody>
          <a:bodyPr/>
          <a:lstStyle/>
          <a:p>
            <a:pPr marL="0" indent="0">
              <a:buNone/>
            </a:pPr>
            <a:endParaRPr lang="ru-RU" dirty="0">
              <a:hlinkClick r:id="rId2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10123" y="1467699"/>
            <a:ext cx="7920880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solidFill>
                  <a:srgbClr val="11111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ети  и родители принимали </a:t>
            </a:r>
            <a:r>
              <a:rPr lang="ru-RU" dirty="0">
                <a:solidFill>
                  <a:srgbClr val="11111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активное участие в празднике</a:t>
            </a:r>
            <a:r>
              <a:rPr lang="ru-RU" dirty="0" smtClean="0">
                <a:solidFill>
                  <a:srgbClr val="11111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водили </a:t>
            </a:r>
            <a:r>
              <a:rPr lang="ru-RU" dirty="0">
                <a:solidFill>
                  <a:srgbClr val="11111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хороводы, </a:t>
            </a:r>
            <a:r>
              <a:rPr lang="ru-RU" dirty="0" smtClean="0">
                <a:solidFill>
                  <a:srgbClr val="11111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плели ковры , отгадывали </a:t>
            </a:r>
            <a:r>
              <a:rPr lang="ru-RU" dirty="0">
                <a:solidFill>
                  <a:srgbClr val="11111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загадки про народные </a:t>
            </a:r>
            <a:r>
              <a:rPr lang="ru-RU" dirty="0" smtClean="0">
                <a:solidFill>
                  <a:srgbClr val="11111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приметы</a:t>
            </a:r>
            <a:r>
              <a:rPr lang="ru-RU" dirty="0">
                <a:solidFill>
                  <a:srgbClr val="11111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ru-RU" dirty="0" smtClean="0">
              <a:solidFill>
                <a:srgbClr val="111111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pc="-20" dirty="0">
                <a:solidFill>
                  <a:srgbClr val="11111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 smtClean="0">
                <a:solidFill>
                  <a:srgbClr val="11111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pc="-20" dirty="0" smtClean="0">
                <a:solidFill>
                  <a:srgbClr val="1F1F1F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Всем </a:t>
            </a:r>
            <a:r>
              <a:rPr lang="ru-RU" spc="-20" dirty="0">
                <a:solidFill>
                  <a:srgbClr val="1F1F1F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известно в старину любили петь частушки.</a:t>
            </a:r>
            <a:endParaRPr lang="ru-RU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pc="-20" dirty="0">
                <a:solidFill>
                  <a:srgbClr val="1F1F1F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 А какой праздник без частушек?</a:t>
            </a:r>
            <a:endParaRPr lang="ru-RU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pc="-20" dirty="0">
                <a:solidFill>
                  <a:srgbClr val="1F1F1F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 Приготовьте-ка ладошки, топайте-ка ножки,</a:t>
            </a:r>
            <a:endParaRPr lang="ru-RU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pc="-20" dirty="0">
                <a:solidFill>
                  <a:srgbClr val="1F1F1F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 Чтобы спели вам сейчас веселые частушки!</a:t>
            </a:r>
            <a:endParaRPr lang="ru-RU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9" y="3707543"/>
            <a:ext cx="295232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807770"/>
            <a:ext cx="2573011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84985"/>
            <a:ext cx="3384376" cy="3446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4479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23528" y="1346376"/>
            <a:ext cx="8064896" cy="2710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spc="-20" dirty="0" smtClean="0">
                <a:solidFill>
                  <a:srgbClr val="1F1F1F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sz="2000" b="1" spc="-20" dirty="0" smtClean="0">
                <a:solidFill>
                  <a:srgbClr val="1F1F1F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spc="-20" dirty="0">
                <a:solidFill>
                  <a:srgbClr val="1F1F1F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вас сегодня пели и плясали</a:t>
            </a:r>
            <a:endParaRPr lang="ru-RU" sz="2000" b="1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spc="-20" dirty="0">
                <a:solidFill>
                  <a:srgbClr val="1F1F1F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                  На перекрестье жизненных дорог.</a:t>
            </a:r>
            <a:endParaRPr lang="ru-RU" sz="2000" b="1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spc="-20" dirty="0">
                <a:solidFill>
                  <a:srgbClr val="1F1F1F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                   Святой Покров и Осень мы встречали</a:t>
            </a:r>
            <a:endParaRPr lang="ru-RU" sz="2000" b="1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spc="-20" dirty="0">
                <a:solidFill>
                  <a:srgbClr val="1F1F1F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                  Любви и счастья! Да хранит вас Бог!</a:t>
            </a:r>
            <a:endParaRPr lang="ru-RU" sz="2000" b="1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spc="-20" dirty="0">
                <a:solidFill>
                  <a:srgbClr val="1F1F1F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</a:t>
            </a:r>
            <a:r>
              <a:rPr lang="ru-RU" sz="2000" b="1" spc="-20" dirty="0" smtClean="0">
                <a:solidFill>
                  <a:srgbClr val="1F1F1F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Еще </a:t>
            </a:r>
            <a:r>
              <a:rPr lang="ru-RU" sz="2000" b="1" spc="-20" dirty="0">
                <a:solidFill>
                  <a:srgbClr val="1F1F1F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 с праздником вас светлым поздравляем</a:t>
            </a:r>
            <a:endParaRPr lang="ru-RU" sz="2000" b="1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spc="-20" dirty="0">
                <a:solidFill>
                  <a:srgbClr val="1F1F1F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 Желаем веру вам, любовь, мечту сберечь.</a:t>
            </a:r>
            <a:endParaRPr lang="ru-RU" sz="2000" b="1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spc="-20" dirty="0">
                <a:solidFill>
                  <a:srgbClr val="1F1F1F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                   Здоровья крепкого, удачи мы желаем</a:t>
            </a:r>
            <a:endParaRPr lang="ru-RU" sz="2000" b="1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spc="-20" dirty="0">
                <a:solidFill>
                  <a:srgbClr val="1F1F1F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                  Всем людям! И до новых встреч!!!</a:t>
            </a:r>
            <a:endParaRPr lang="ru-RU" sz="2000" b="1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933056"/>
            <a:ext cx="525658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40211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50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Book Antiqua</vt:lpstr>
      <vt:lpstr>Calibri</vt:lpstr>
      <vt:lpstr>Garamond</vt:lpstr>
      <vt:lpstr>Times New Roman</vt:lpstr>
      <vt:lpstr>Тема Office</vt:lpstr>
      <vt:lpstr> «Праздник Покров» во второй младшей группе «Весёлая семейка»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User</cp:lastModifiedBy>
  <cp:revision>24</cp:revision>
  <dcterms:created xsi:type="dcterms:W3CDTF">2017-09-03T06:01:13Z</dcterms:created>
  <dcterms:modified xsi:type="dcterms:W3CDTF">2025-11-03T18:42:44Z</dcterms:modified>
</cp:coreProperties>
</file>