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</p:sldIdLst>
  <p:sldSz cx="9144000" cy="6858000" type="screen4x3"/>
  <p:notesSz cx="6858000" cy="9144000"/>
  <p:defaultTextStyle>
    <a:defPPr>
      <a:defRPr lang="en-US"/>
    </a:defPPr>
    <a:lvl1pPr marL="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80" d="100"/>
          <a:sy n="80" d="100"/>
        </p:scale>
        <p:origin x="-1522" y="-77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add title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EAF463A-BC7C-46EE-9F1E-7F377CCA4891}" type="datetimeFigureOut">
              <a:rPr lang="en-US" smtClean="0"/>
              <a:pPr/>
              <a:t>4/13/2025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latinLnBrk="0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latinLnBrk="0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latinLnBrk="0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latinLnBrk="0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latinLnBrk="0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latinLnBrk="0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7.jpeg"/><Relationship Id="rId4" Type="http://schemas.openxmlformats.org/officeDocument/2006/relationships/image" Target="../media/image6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0.jpeg"/><Relationship Id="rId4" Type="http://schemas.openxmlformats.org/officeDocument/2006/relationships/image" Target="../media/image9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3.png"/><Relationship Id="rId4" Type="http://schemas.openxmlformats.org/officeDocument/2006/relationships/image" Target="../media/image12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2209800" y="609600"/>
            <a:ext cx="6705600" cy="1470025"/>
          </a:xfrm>
        </p:spPr>
        <p:txBody>
          <a:bodyPr>
            <a:normAutofit fontScale="90000"/>
          </a:bodyPr>
          <a:lstStyle/>
          <a:p>
            <a:r>
              <a:rPr lang="ru-RU" dirty="0" smtClean="0"/>
              <a:t/>
            </a:r>
            <a:br>
              <a:rPr lang="ru-RU" dirty="0" smtClean="0"/>
            </a:br>
            <a:r>
              <a:rPr lang="ru-RU" dirty="0" smtClean="0"/>
              <a:t/>
            </a:r>
            <a:br>
              <a:rPr lang="ru-RU" dirty="0" smtClean="0"/>
            </a:br>
            <a:r>
              <a:rPr lang="ru-RU" dirty="0" smtClean="0"/>
              <a:t/>
            </a:r>
            <a:br>
              <a:rPr lang="ru-RU" dirty="0" smtClean="0"/>
            </a:br>
            <a:r>
              <a:rPr lang="ru-RU" dirty="0" smtClean="0"/>
              <a:t/>
            </a:r>
            <a:br>
              <a:rPr lang="ru-RU" dirty="0" smtClean="0"/>
            </a:br>
            <a:r>
              <a:rPr lang="ru-RU" b="1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7 апреля </a:t>
            </a:r>
            <a:br>
              <a:rPr lang="ru-RU" b="1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b="1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«День здоровья»</a:t>
            </a: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в средней группе </a:t>
            </a:r>
            <a:br>
              <a:rPr lang="ru-RU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МБДОУ </a:t>
            </a:r>
            <a:r>
              <a:rPr lang="ru-RU" dirty="0" err="1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д</a:t>
            </a: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/с «</a:t>
            </a:r>
            <a:r>
              <a:rPr lang="ru-RU" dirty="0" err="1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Алёнушка</a:t>
            </a: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» </a:t>
            </a:r>
            <a:br>
              <a:rPr lang="ru-RU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сл. </a:t>
            </a:r>
            <a:r>
              <a:rPr lang="ru-RU" dirty="0" err="1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Б-Мартыновка</a:t>
            </a:r>
            <a:r>
              <a:rPr lang="ru-RU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140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подготовила </a:t>
            </a:r>
            <a:r>
              <a:rPr lang="ru-RU" sz="140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и провела</a:t>
            </a:r>
            <a:r>
              <a:rPr lang="ru-RU" sz="1400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1400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1400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 инструктор по физической культуре </a:t>
            </a:r>
            <a:br>
              <a:rPr lang="ru-RU" sz="1400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1400" dirty="0" err="1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Хижнякова</a:t>
            </a:r>
            <a:r>
              <a:rPr lang="ru-RU" sz="1400" dirty="0" smtClean="0">
                <a:solidFill>
                  <a:schemeClr val="tx2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 Т.В.</a:t>
            </a:r>
            <a:endParaRPr lang="ru-RU" dirty="0">
              <a:solidFill>
                <a:schemeClr val="tx2">
                  <a:lumMod val="75000"/>
                </a:schemeClr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 descr="WhatsApp Image 2025-04-13 at 10.44.32.jpe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457200" y="304800"/>
            <a:ext cx="3657600" cy="48768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4" name="Рисунок 3" descr="WhatsApp Image 2025-04-13 at 10.44.33.jpe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4495800" y="609600"/>
            <a:ext cx="4114800" cy="54864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WhatsApp Image 2025-04-13 at 10.44.32 (1).jpe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247650" y="228600"/>
            <a:ext cx="3257550" cy="43434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11" name="Рисунок 10" descr="WhatsApp Image 2025-04-10 at 19.29.45.jpeg"/>
          <p:cNvPicPr>
            <a:picLocks noChangeAspect="1"/>
          </p:cNvPicPr>
          <p:nvPr/>
        </p:nvPicPr>
        <p:blipFill>
          <a:blip r:embed="rId4" cstate="print"/>
          <a:srcRect b="23333"/>
          <a:stretch>
            <a:fillRect/>
          </a:stretch>
        </p:blipFill>
        <p:spPr>
          <a:xfrm>
            <a:off x="3810000" y="304800"/>
            <a:ext cx="5105400" cy="3048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14" name="Рисунок 13" descr="WhatsApp Image 2025-04-10 at 19.29.48.jpeg"/>
          <p:cNvPicPr>
            <a:picLocks noChangeAspect="1"/>
          </p:cNvPicPr>
          <p:nvPr/>
        </p:nvPicPr>
        <p:blipFill>
          <a:blip r:embed="rId5" cstate="print"/>
          <a:srcRect b="22667"/>
          <a:stretch>
            <a:fillRect/>
          </a:stretch>
        </p:blipFill>
        <p:spPr>
          <a:xfrm>
            <a:off x="3886200" y="3581400"/>
            <a:ext cx="4953000" cy="27432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WhatsApp Image 2025-04-10 at 19.29.49.jpe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228600"/>
            <a:ext cx="4191000" cy="314325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3" name="Рисунок 2" descr="WhatsApp Image 2025-04-10 at 19.29.50.jpeg"/>
          <p:cNvPicPr>
            <a:picLocks noChangeAspect="1"/>
          </p:cNvPicPr>
          <p:nvPr/>
        </p:nvPicPr>
        <p:blipFill>
          <a:blip r:embed="rId4" cstate="print"/>
          <a:srcRect l="13333" b="31111"/>
          <a:stretch>
            <a:fillRect/>
          </a:stretch>
        </p:blipFill>
        <p:spPr>
          <a:xfrm>
            <a:off x="2514600" y="3429000"/>
            <a:ext cx="5496232" cy="32766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4" name="Рисунок 3" descr="WhatsApp Image 2025-04-10 at 19.30.04.jpeg"/>
          <p:cNvPicPr>
            <a:picLocks noChangeAspect="1"/>
          </p:cNvPicPr>
          <p:nvPr/>
        </p:nvPicPr>
        <p:blipFill>
          <a:blip r:embed="rId5" cstate="print"/>
          <a:srcRect l="15833" r="8333"/>
          <a:stretch>
            <a:fillRect/>
          </a:stretch>
        </p:blipFill>
        <p:spPr>
          <a:xfrm>
            <a:off x="4876800" y="228600"/>
            <a:ext cx="3657600" cy="3028527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WhatsApp Image 2025-04-10 at 19.30.05.jpe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228600" y="-38100"/>
            <a:ext cx="5029200" cy="37719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3" name="Рисунок 2" descr="WhatsApp Image 2025-04-10 at 19.30.07 (1).jpe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3505200" y="2724150"/>
            <a:ext cx="5334000" cy="40005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4" name="Рисунок 3" descr="728292_5.pn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6553200" y="457200"/>
            <a:ext cx="1318260" cy="196596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WhatsApp Image 2025-04-10 at 19.29.36.jpe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609600" y="228600"/>
            <a:ext cx="8128000" cy="6096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rnd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  <a:ln w="38100" cap="rnd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100000" t="-60000" r="100000" b="20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100000" t="100000" r="100000" b="10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61</TotalTime>
  <Words>0</Words>
  <Application>Microsoft Office PowerPoint</Application>
  <PresentationFormat>Экран (4:3)</PresentationFormat>
  <Paragraphs>1</Paragraphs>
  <Slides>6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6</vt:i4>
      </vt:variant>
    </vt:vector>
  </HeadingPairs>
  <TitlesOfParts>
    <vt:vector size="7" baseType="lpstr">
      <vt:lpstr>Office Theme</vt:lpstr>
      <vt:lpstr>    7 апреля  «День здоровья» в средней группе  МБДОУ д/с «Алёнушка»  сл. Б-Мартыновка подготовила и провела  инструктор по физической культуре  Хижнякова Т.В.</vt:lpstr>
      <vt:lpstr>Слайд 2</vt:lpstr>
      <vt:lpstr>Слайд 3</vt:lpstr>
      <vt:lpstr>Слайд 4</vt:lpstr>
      <vt:lpstr>Слайд 5</vt:lpstr>
      <vt:lpstr>Слайд 6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Анна</dc:creator>
  <cp:lastModifiedBy>Оператор</cp:lastModifiedBy>
  <cp:revision>7</cp:revision>
  <dcterms:created xsi:type="dcterms:W3CDTF">2015-08-14T15:50:26Z</dcterms:created>
  <dcterms:modified xsi:type="dcterms:W3CDTF">2025-04-13T08:03:46Z</dcterms:modified>
</cp:coreProperties>
</file>