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254" autoAdjust="0"/>
  </p:normalViewPr>
  <p:slideViewPr>
    <p:cSldViewPr>
      <p:cViewPr>
        <p:scale>
          <a:sx n="60" d="100"/>
          <a:sy n="60" d="100"/>
        </p:scale>
        <p:origin x="-162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CBF1-DE48-4A7C-B280-9FC755B1572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818F-D518-4DD9-910A-0541EF143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CBF1-DE48-4A7C-B280-9FC755B1572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818F-D518-4DD9-910A-0541EF143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CBF1-DE48-4A7C-B280-9FC755B1572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818F-D518-4DD9-910A-0541EF143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CBF1-DE48-4A7C-B280-9FC755B1572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818F-D518-4DD9-910A-0541EF143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CBF1-DE48-4A7C-B280-9FC755B1572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818F-D518-4DD9-910A-0541EF143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CBF1-DE48-4A7C-B280-9FC755B1572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818F-D518-4DD9-910A-0541EF143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CBF1-DE48-4A7C-B280-9FC755B1572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818F-D518-4DD9-910A-0541EF143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CBF1-DE48-4A7C-B280-9FC755B1572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818F-D518-4DD9-910A-0541EF143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CBF1-DE48-4A7C-B280-9FC755B1572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818F-D518-4DD9-910A-0541EF143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CBF1-DE48-4A7C-B280-9FC755B1572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818F-D518-4DD9-910A-0541EF143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CBF1-DE48-4A7C-B280-9FC755B1572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86818F-D518-4DD9-910A-0541EF143D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7BCBF1-DE48-4A7C-B280-9FC755B1572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86818F-D518-4DD9-910A-0541EF143DC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8929718" cy="507207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День Рождения Деда Мороза 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первой младшей группе «Сказка».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                                 Воспитатели: Губарева Н.А.</a:t>
            </a:r>
          </a:p>
          <a:p>
            <a:pPr algn="ctr"/>
            <a:r>
              <a:rPr lang="ru-RU" dirty="0" smtClean="0"/>
              <a:t>                                                                 Мирошниченко Н.С.</a:t>
            </a:r>
            <a:endParaRPr lang="ru-RU" dirty="0" smtClean="0"/>
          </a:p>
          <a:p>
            <a:pPr algn="ctr"/>
            <a:r>
              <a:rPr lang="ru-RU" dirty="0" smtClean="0"/>
              <a:t>2025г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00561" y="0"/>
            <a:ext cx="385765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Играем в игру «Заморожу»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714356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929066"/>
            <a:ext cx="390524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19099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42910" y="0"/>
            <a:ext cx="3357586" cy="57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Песня «Дед  Мороз»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5101"/>
          <a:stretch>
            <a:fillRect/>
          </a:stretch>
        </p:blipFill>
        <p:spPr bwMode="auto">
          <a:xfrm>
            <a:off x="2714612" y="3857628"/>
            <a:ext cx="3571900" cy="2822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43504" cy="35716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Подарок Деду Морозу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0910" r="14981"/>
          <a:stretch>
            <a:fillRect/>
          </a:stretch>
        </p:blipFill>
        <p:spPr bwMode="auto">
          <a:xfrm>
            <a:off x="6000760" y="0"/>
            <a:ext cx="3143240" cy="367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199"/>
          <a:stretch>
            <a:fillRect/>
          </a:stretch>
        </p:blipFill>
        <p:spPr bwMode="auto">
          <a:xfrm>
            <a:off x="4429124" y="3814516"/>
            <a:ext cx="3806428" cy="304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7500"/>
          <a:stretch>
            <a:fillRect/>
          </a:stretch>
        </p:blipFill>
        <p:spPr bwMode="auto">
          <a:xfrm>
            <a:off x="357158" y="428604"/>
            <a:ext cx="3429024" cy="278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l="15385"/>
          <a:stretch>
            <a:fillRect/>
          </a:stretch>
        </p:blipFill>
        <p:spPr bwMode="auto">
          <a:xfrm>
            <a:off x="500033" y="3342944"/>
            <a:ext cx="3643339" cy="322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597</TotalTime>
  <Words>38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Слайд 1</vt:lpstr>
      <vt:lpstr>Слайд 2</vt:lpstr>
      <vt:lpstr>Слайд 3</vt:lpstr>
      <vt:lpstr>Подарок Деду Морозу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60</cp:revision>
  <dcterms:created xsi:type="dcterms:W3CDTF">2023-11-25T18:01:07Z</dcterms:created>
  <dcterms:modified xsi:type="dcterms:W3CDTF">2025-11-18T19:50:01Z</dcterms:modified>
</cp:coreProperties>
</file>